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Inter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Inter-regular.fntdata"/><Relationship Id="rId10" Type="http://schemas.openxmlformats.org/officeDocument/2006/relationships/slide" Target="slides/slide5.xml"/><Relationship Id="rId13" Type="http://schemas.openxmlformats.org/officeDocument/2006/relationships/font" Target="fonts/Inter-italic.fntdata"/><Relationship Id="rId12" Type="http://schemas.openxmlformats.org/officeDocument/2006/relationships/font" Target="fonts/Inter-bold.fntdata"/><Relationship Id="rId14" Type="http://schemas.openxmlformats.org/officeDocument/2006/relationships/font" Target="fonts/Inter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acaa3ce2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acaa3ce2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acaa3ce2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acaa3ce2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acaa3ce2b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acaa3ce2b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caa3ce2b4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caa3ce2b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acaa3ce2b4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acaa3ce2b4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284850" y="474875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4629550" y="3479875"/>
            <a:ext cx="4227300" cy="9234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CUSTOM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>
            <p:ph idx="2" type="pic"/>
          </p:nvPr>
        </p:nvSpPr>
        <p:spPr>
          <a:xfrm>
            <a:off x="283850" y="2178075"/>
            <a:ext cx="42276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4"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4629300" y="2636275"/>
            <a:ext cx="42276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1"/>
          <p:cNvSpPr/>
          <p:nvPr/>
        </p:nvSpPr>
        <p:spPr>
          <a:xfrm rot="10800000">
            <a:off x="8020323" y="286810"/>
            <a:ext cx="836528" cy="836365"/>
          </a:xfrm>
          <a:custGeom>
            <a:rect b="b" l="l" r="r" t="t"/>
            <a:pathLst>
              <a:path extrusionOk="0" h="32645" w="32645">
                <a:moveTo>
                  <a:pt x="2512" y="0"/>
                </a:moveTo>
                <a:lnTo>
                  <a:pt x="2512" y="5023"/>
                </a:lnTo>
                <a:lnTo>
                  <a:pt x="24107" y="5023"/>
                </a:lnTo>
                <a:lnTo>
                  <a:pt x="1" y="29129"/>
                </a:lnTo>
                <a:lnTo>
                  <a:pt x="3516" y="32644"/>
                </a:lnTo>
                <a:lnTo>
                  <a:pt x="27623" y="8538"/>
                </a:lnTo>
                <a:lnTo>
                  <a:pt x="27623" y="30133"/>
                </a:lnTo>
                <a:lnTo>
                  <a:pt x="32645" y="30133"/>
                </a:lnTo>
                <a:lnTo>
                  <a:pt x="32645" y="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3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>
            <p:ph idx="2" type="pic"/>
          </p:nvPr>
        </p:nvSpPr>
        <p:spPr>
          <a:xfrm>
            <a:off x="4629750" y="0"/>
            <a:ext cx="4227000" cy="4683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283850" y="285900"/>
            <a:ext cx="42276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763175" y="2599225"/>
            <a:ext cx="37488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5">
  <p:cSld name="BLANK_1_1_1_1_1_1_1_1_1_1_1_1_3_1_1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>
            <p:ph idx="2" type="pic"/>
          </p:nvPr>
        </p:nvSpPr>
        <p:spPr>
          <a:xfrm>
            <a:off x="270275" y="3132475"/>
            <a:ext cx="2770500" cy="1551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283850" y="285900"/>
            <a:ext cx="64008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6086325" y="2599225"/>
            <a:ext cx="27705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5" type="body"/>
          </p:nvPr>
        </p:nvSpPr>
        <p:spPr>
          <a:xfrm>
            <a:off x="3185700" y="2599225"/>
            <a:ext cx="27705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7">
  <p:cSld name="BLANK_1_1_1_1_1_1_1_1_1_1_1_1_2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4782150" y="285900"/>
            <a:ext cx="40749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086325" y="2636275"/>
            <a:ext cx="27708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2" type="body"/>
          </p:nvPr>
        </p:nvSpPr>
        <p:spPr>
          <a:xfrm>
            <a:off x="4782375" y="2636275"/>
            <a:ext cx="11757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4"/>
          <p:cNvSpPr/>
          <p:nvPr>
            <p:ph idx="3" type="pic"/>
          </p:nvPr>
        </p:nvSpPr>
        <p:spPr>
          <a:xfrm>
            <a:off x="283850" y="0"/>
            <a:ext cx="4227000" cy="4683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4"/>
          <p:cNvSpPr txBox="1"/>
          <p:nvPr>
            <p:ph idx="4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5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3_1_2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283850" y="285900"/>
            <a:ext cx="4227300" cy="7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4632000" y="285900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4" type="subTitle"/>
          </p:nvPr>
        </p:nvSpPr>
        <p:spPr>
          <a:xfrm>
            <a:off x="28862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5" type="body"/>
          </p:nvPr>
        </p:nvSpPr>
        <p:spPr>
          <a:xfrm>
            <a:off x="288625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6" type="subTitle"/>
          </p:nvPr>
        </p:nvSpPr>
        <p:spPr>
          <a:xfrm>
            <a:off x="245670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7" type="body"/>
          </p:nvPr>
        </p:nvSpPr>
        <p:spPr>
          <a:xfrm>
            <a:off x="2456700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8" type="subTitle"/>
          </p:nvPr>
        </p:nvSpPr>
        <p:spPr>
          <a:xfrm>
            <a:off x="462937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9" type="body"/>
          </p:nvPr>
        </p:nvSpPr>
        <p:spPr>
          <a:xfrm>
            <a:off x="4629375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3" type="subTitle"/>
          </p:nvPr>
        </p:nvSpPr>
        <p:spPr>
          <a:xfrm>
            <a:off x="680205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4" type="body"/>
          </p:nvPr>
        </p:nvSpPr>
        <p:spPr>
          <a:xfrm>
            <a:off x="6802050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5">
  <p:cSld name="BLANK_1_1_1_1_1_1_1_1_1_1_1_1_1_2_1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idx="1" type="subTitle"/>
          </p:nvPr>
        </p:nvSpPr>
        <p:spPr>
          <a:xfrm>
            <a:off x="288625" y="2636275"/>
            <a:ext cx="10050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subTitle"/>
          </p:nvPr>
        </p:nvSpPr>
        <p:spPr>
          <a:xfrm>
            <a:off x="288625" y="37169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3" type="subTitle"/>
          </p:nvPr>
        </p:nvSpPr>
        <p:spPr>
          <a:xfrm>
            <a:off x="288625" y="15555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6091950" y="2635425"/>
            <a:ext cx="27648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5" type="body"/>
          </p:nvPr>
        </p:nvSpPr>
        <p:spPr>
          <a:xfrm>
            <a:off x="6091950" y="3706763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6"/>
          <p:cNvSpPr txBox="1"/>
          <p:nvPr>
            <p:ph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6" type="body"/>
          </p:nvPr>
        </p:nvSpPr>
        <p:spPr>
          <a:xfrm>
            <a:off x="6091950" y="155387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7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9" type="subTitle"/>
          </p:nvPr>
        </p:nvSpPr>
        <p:spPr>
          <a:xfrm>
            <a:off x="1648600" y="2636275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13" type="subTitle"/>
          </p:nvPr>
        </p:nvSpPr>
        <p:spPr>
          <a:xfrm>
            <a:off x="1648600" y="1552438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14" type="subTitle"/>
          </p:nvPr>
        </p:nvSpPr>
        <p:spPr>
          <a:xfrm>
            <a:off x="1648600" y="3707613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6">
  <p:cSld name="BLANK_1_1_1_1_1_1_1_1_1_1_1_1_1_2_1_2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3185700" y="37169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2" type="subTitle"/>
          </p:nvPr>
        </p:nvSpPr>
        <p:spPr>
          <a:xfrm>
            <a:off x="1736388" y="26362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3" type="subTitle"/>
          </p:nvPr>
        </p:nvSpPr>
        <p:spPr>
          <a:xfrm>
            <a:off x="288625" y="15555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4" type="body"/>
          </p:nvPr>
        </p:nvSpPr>
        <p:spPr>
          <a:xfrm>
            <a:off x="3187500" y="2635425"/>
            <a:ext cx="4227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5" type="body"/>
          </p:nvPr>
        </p:nvSpPr>
        <p:spPr>
          <a:xfrm>
            <a:off x="4629750" y="3706771"/>
            <a:ext cx="4227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7"/>
          <p:cNvSpPr txBox="1"/>
          <p:nvPr>
            <p:ph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6" type="body"/>
          </p:nvPr>
        </p:nvSpPr>
        <p:spPr>
          <a:xfrm>
            <a:off x="1736400" y="1553875"/>
            <a:ext cx="42270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7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8">
  <p:cSld name="BLANK_1_1_1_1_1_1_1_1_1_1_1_1_1_2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283850" y="285900"/>
            <a:ext cx="5674200" cy="22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48" name="Google Shape;148;p1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24568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1" name="Google Shape;151;p18"/>
          <p:cNvSpPr txBox="1"/>
          <p:nvPr>
            <p:ph idx="4" type="body"/>
          </p:nvPr>
        </p:nvSpPr>
        <p:spPr>
          <a:xfrm>
            <a:off x="46297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2" name="Google Shape;152;p18"/>
          <p:cNvSpPr txBox="1"/>
          <p:nvPr>
            <p:ph idx="5" type="body"/>
          </p:nvPr>
        </p:nvSpPr>
        <p:spPr>
          <a:xfrm>
            <a:off x="6802050" y="3716975"/>
            <a:ext cx="20547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9">
  <p:cSld name="BLANK_1_1_1_1_1_1_1_1_1_1_1_1_1_2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6091950" y="155387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5" name="Google Shape;155;p19"/>
          <p:cNvSpPr txBox="1"/>
          <p:nvPr>
            <p:ph idx="2" type="body"/>
          </p:nvPr>
        </p:nvSpPr>
        <p:spPr>
          <a:xfrm>
            <a:off x="6091950" y="263542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6" name="Google Shape;156;p19"/>
          <p:cNvSpPr txBox="1"/>
          <p:nvPr>
            <p:ph idx="3" type="body"/>
          </p:nvPr>
        </p:nvSpPr>
        <p:spPr>
          <a:xfrm>
            <a:off x="6091950" y="3706763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7" name="Google Shape;157;p19"/>
          <p:cNvSpPr txBox="1"/>
          <p:nvPr>
            <p:ph type="title"/>
          </p:nvPr>
        </p:nvSpPr>
        <p:spPr>
          <a:xfrm>
            <a:off x="283850" y="285900"/>
            <a:ext cx="42276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8" name="Google Shape;158;p19"/>
          <p:cNvSpPr txBox="1"/>
          <p:nvPr>
            <p:ph idx="4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5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288625" y="15555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7" type="subTitle"/>
          </p:nvPr>
        </p:nvSpPr>
        <p:spPr>
          <a:xfrm>
            <a:off x="288625" y="26362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8" type="subTitle"/>
          </p:nvPr>
        </p:nvSpPr>
        <p:spPr>
          <a:xfrm>
            <a:off x="288625" y="37169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0">
  <p:cSld name="BLANK_1_1_1_1_1_1_1_1_1_1_1_1_1_2_1_3">
    <p:bg>
      <p:bgPr>
        <a:solidFill>
          <a:schemeClr val="accent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1" type="subTitle"/>
          </p:nvPr>
        </p:nvSpPr>
        <p:spPr>
          <a:xfrm>
            <a:off x="4629000" y="285900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283850" y="285900"/>
            <a:ext cx="27648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2" type="body"/>
          </p:nvPr>
        </p:nvSpPr>
        <p:spPr>
          <a:xfrm>
            <a:off x="4629450" y="786100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5" type="subTitle"/>
          </p:nvPr>
        </p:nvSpPr>
        <p:spPr>
          <a:xfrm>
            <a:off x="4629000" y="1751850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6" type="body"/>
          </p:nvPr>
        </p:nvSpPr>
        <p:spPr>
          <a:xfrm>
            <a:off x="4629450" y="2252055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idx="7" type="subTitle"/>
          </p:nvPr>
        </p:nvSpPr>
        <p:spPr>
          <a:xfrm>
            <a:off x="4629000" y="3217788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8" type="body"/>
          </p:nvPr>
        </p:nvSpPr>
        <p:spPr>
          <a:xfrm>
            <a:off x="4629450" y="3717997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9" type="body"/>
          </p:nvPr>
        </p:nvSpPr>
        <p:spPr>
          <a:xfrm>
            <a:off x="284850" y="3717988"/>
            <a:ext cx="2055300" cy="804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2">
    <p:bg>
      <p:bgPr>
        <a:solidFill>
          <a:schemeClr val="accen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">
  <p:cSld name="CUSTOM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>
            <p:ph idx="2" type="pic"/>
          </p:nvPr>
        </p:nvSpPr>
        <p:spPr>
          <a:xfrm>
            <a:off x="462975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1"/>
          <p:cNvSpPr/>
          <p:nvPr>
            <p:ph idx="3" type="pic"/>
          </p:nvPr>
        </p:nvSpPr>
        <p:spPr>
          <a:xfrm>
            <a:off x="611180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1"/>
          <p:cNvSpPr/>
          <p:nvPr>
            <p:ph idx="4" type="pic"/>
          </p:nvPr>
        </p:nvSpPr>
        <p:spPr>
          <a:xfrm>
            <a:off x="759385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1"/>
          <p:cNvSpPr/>
          <p:nvPr>
            <p:ph idx="5" type="pic"/>
          </p:nvPr>
        </p:nvSpPr>
        <p:spPr>
          <a:xfrm>
            <a:off x="462975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1"/>
          <p:cNvSpPr/>
          <p:nvPr>
            <p:ph idx="6" type="pic"/>
          </p:nvPr>
        </p:nvSpPr>
        <p:spPr>
          <a:xfrm>
            <a:off x="611180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1"/>
          <p:cNvSpPr/>
          <p:nvPr>
            <p:ph idx="7" type="pic"/>
          </p:nvPr>
        </p:nvSpPr>
        <p:spPr>
          <a:xfrm>
            <a:off x="759385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1"/>
          <p:cNvSpPr txBox="1"/>
          <p:nvPr>
            <p:ph idx="8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9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3" type="title"/>
          </p:nvPr>
        </p:nvSpPr>
        <p:spPr>
          <a:xfrm>
            <a:off x="283850" y="474875"/>
            <a:ext cx="2773200" cy="17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14" type="title"/>
          </p:nvPr>
        </p:nvSpPr>
        <p:spPr>
          <a:xfrm>
            <a:off x="462975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1"/>
          <p:cNvSpPr txBox="1"/>
          <p:nvPr>
            <p:ph idx="15" type="title"/>
          </p:nvPr>
        </p:nvSpPr>
        <p:spPr>
          <a:xfrm>
            <a:off x="611180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6" type="title"/>
          </p:nvPr>
        </p:nvSpPr>
        <p:spPr>
          <a:xfrm>
            <a:off x="759385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17" type="title"/>
          </p:nvPr>
        </p:nvSpPr>
        <p:spPr>
          <a:xfrm>
            <a:off x="462975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1"/>
          <p:cNvSpPr txBox="1"/>
          <p:nvPr>
            <p:ph idx="18" type="title"/>
          </p:nvPr>
        </p:nvSpPr>
        <p:spPr>
          <a:xfrm>
            <a:off x="611180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21"/>
          <p:cNvSpPr txBox="1"/>
          <p:nvPr>
            <p:ph idx="19" type="title"/>
          </p:nvPr>
        </p:nvSpPr>
        <p:spPr>
          <a:xfrm>
            <a:off x="759385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 - Alt 1">
  <p:cSld name="CUSTOM_3">
    <p:bg>
      <p:bgPr>
        <a:solidFill>
          <a:schemeClr val="accen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/>
          <p:nvPr>
            <p:ph idx="2" type="pic"/>
          </p:nvPr>
        </p:nvSpPr>
        <p:spPr>
          <a:xfrm>
            <a:off x="2456700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2"/>
          <p:cNvSpPr txBox="1"/>
          <p:nvPr>
            <p:ph type="title"/>
          </p:nvPr>
        </p:nvSpPr>
        <p:spPr>
          <a:xfrm>
            <a:off x="2635350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2635350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198" name="Google Shape;198;p22"/>
          <p:cNvSpPr txBox="1"/>
          <p:nvPr>
            <p:ph idx="3" type="title"/>
          </p:nvPr>
        </p:nvSpPr>
        <p:spPr>
          <a:xfrm>
            <a:off x="2635350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9" name="Google Shape;199;p22"/>
          <p:cNvSpPr/>
          <p:nvPr>
            <p:ph idx="4" type="pic"/>
          </p:nvPr>
        </p:nvSpPr>
        <p:spPr>
          <a:xfrm>
            <a:off x="4084738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22"/>
          <p:cNvSpPr txBox="1"/>
          <p:nvPr>
            <p:ph idx="5" type="title"/>
          </p:nvPr>
        </p:nvSpPr>
        <p:spPr>
          <a:xfrm>
            <a:off x="4263388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6" type="body"/>
          </p:nvPr>
        </p:nvSpPr>
        <p:spPr>
          <a:xfrm>
            <a:off x="4263388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02" name="Google Shape;202;p22"/>
          <p:cNvSpPr txBox="1"/>
          <p:nvPr>
            <p:ph idx="7" type="title"/>
          </p:nvPr>
        </p:nvSpPr>
        <p:spPr>
          <a:xfrm>
            <a:off x="4263388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3" name="Google Shape;203;p22"/>
          <p:cNvSpPr/>
          <p:nvPr>
            <p:ph idx="8" type="pic"/>
          </p:nvPr>
        </p:nvSpPr>
        <p:spPr>
          <a:xfrm>
            <a:off x="5713225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2"/>
          <p:cNvSpPr txBox="1"/>
          <p:nvPr>
            <p:ph idx="9" type="title"/>
          </p:nvPr>
        </p:nvSpPr>
        <p:spPr>
          <a:xfrm>
            <a:off x="5891875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13" type="body"/>
          </p:nvPr>
        </p:nvSpPr>
        <p:spPr>
          <a:xfrm>
            <a:off x="5891875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06" name="Google Shape;206;p22"/>
          <p:cNvSpPr txBox="1"/>
          <p:nvPr>
            <p:ph idx="14" type="title"/>
          </p:nvPr>
        </p:nvSpPr>
        <p:spPr>
          <a:xfrm>
            <a:off x="5891875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7" name="Google Shape;207;p22"/>
          <p:cNvSpPr/>
          <p:nvPr>
            <p:ph idx="15" type="pic"/>
          </p:nvPr>
        </p:nvSpPr>
        <p:spPr>
          <a:xfrm>
            <a:off x="7341950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2"/>
          <p:cNvSpPr txBox="1"/>
          <p:nvPr>
            <p:ph idx="16" type="title"/>
          </p:nvPr>
        </p:nvSpPr>
        <p:spPr>
          <a:xfrm>
            <a:off x="7520600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17" type="body"/>
          </p:nvPr>
        </p:nvSpPr>
        <p:spPr>
          <a:xfrm>
            <a:off x="7520600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10" name="Google Shape;210;p22"/>
          <p:cNvSpPr txBox="1"/>
          <p:nvPr>
            <p:ph idx="18" type="title"/>
          </p:nvPr>
        </p:nvSpPr>
        <p:spPr>
          <a:xfrm>
            <a:off x="7520600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2"/>
          <p:cNvSpPr txBox="1"/>
          <p:nvPr>
            <p:ph idx="19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2"/>
          <p:cNvSpPr txBox="1"/>
          <p:nvPr>
            <p:ph idx="20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21" type="title"/>
          </p:nvPr>
        </p:nvSpPr>
        <p:spPr>
          <a:xfrm>
            <a:off x="283850" y="285900"/>
            <a:ext cx="2055600" cy="12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 - Alt 2">
  <p:cSld name="CUSTOM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049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1049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18" name="Google Shape;218;p23"/>
          <p:cNvSpPr txBox="1"/>
          <p:nvPr>
            <p:ph idx="2" type="title"/>
          </p:nvPr>
        </p:nvSpPr>
        <p:spPr>
          <a:xfrm>
            <a:off x="1049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9" name="Google Shape;219;p23"/>
          <p:cNvSpPr txBox="1"/>
          <p:nvPr>
            <p:ph idx="3" type="body"/>
          </p:nvPr>
        </p:nvSpPr>
        <p:spPr>
          <a:xfrm>
            <a:off x="1049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0" name="Google Shape;220;p23"/>
          <p:cNvSpPr txBox="1"/>
          <p:nvPr>
            <p:ph idx="4" type="title"/>
          </p:nvPr>
        </p:nvSpPr>
        <p:spPr>
          <a:xfrm>
            <a:off x="3950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1" name="Google Shape;221;p23"/>
          <p:cNvSpPr txBox="1"/>
          <p:nvPr>
            <p:ph idx="5" type="body"/>
          </p:nvPr>
        </p:nvSpPr>
        <p:spPr>
          <a:xfrm>
            <a:off x="3950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2" name="Google Shape;222;p23"/>
          <p:cNvSpPr txBox="1"/>
          <p:nvPr>
            <p:ph idx="6" type="title"/>
          </p:nvPr>
        </p:nvSpPr>
        <p:spPr>
          <a:xfrm>
            <a:off x="3950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3" name="Google Shape;223;p23"/>
          <p:cNvSpPr txBox="1"/>
          <p:nvPr>
            <p:ph idx="7" type="body"/>
          </p:nvPr>
        </p:nvSpPr>
        <p:spPr>
          <a:xfrm>
            <a:off x="3950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4" name="Google Shape;224;p23"/>
          <p:cNvSpPr txBox="1"/>
          <p:nvPr>
            <p:ph idx="8" type="title"/>
          </p:nvPr>
        </p:nvSpPr>
        <p:spPr>
          <a:xfrm>
            <a:off x="6851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5" name="Google Shape;225;p23"/>
          <p:cNvSpPr txBox="1"/>
          <p:nvPr>
            <p:ph idx="9" type="body"/>
          </p:nvPr>
        </p:nvSpPr>
        <p:spPr>
          <a:xfrm>
            <a:off x="6851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6" name="Google Shape;226;p23"/>
          <p:cNvSpPr txBox="1"/>
          <p:nvPr>
            <p:ph idx="13" type="title"/>
          </p:nvPr>
        </p:nvSpPr>
        <p:spPr>
          <a:xfrm>
            <a:off x="6851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7" name="Google Shape;227;p23"/>
          <p:cNvSpPr txBox="1"/>
          <p:nvPr>
            <p:ph idx="14" type="body"/>
          </p:nvPr>
        </p:nvSpPr>
        <p:spPr>
          <a:xfrm>
            <a:off x="6851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3"/>
          <p:cNvSpPr txBox="1"/>
          <p:nvPr>
            <p:ph idx="15" type="title"/>
          </p:nvPr>
        </p:nvSpPr>
        <p:spPr>
          <a:xfrm>
            <a:off x="283850" y="285900"/>
            <a:ext cx="85719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" name="Google Shape;230;p23"/>
          <p:cNvSpPr/>
          <p:nvPr>
            <p:ph idx="16" type="pic"/>
          </p:nvPr>
        </p:nvSpPr>
        <p:spPr>
          <a:xfrm>
            <a:off x="290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23"/>
          <p:cNvSpPr/>
          <p:nvPr>
            <p:ph idx="17" type="pic"/>
          </p:nvPr>
        </p:nvSpPr>
        <p:spPr>
          <a:xfrm>
            <a:off x="290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23"/>
          <p:cNvSpPr/>
          <p:nvPr>
            <p:ph idx="18" type="pic"/>
          </p:nvPr>
        </p:nvSpPr>
        <p:spPr>
          <a:xfrm>
            <a:off x="3191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3"/>
          <p:cNvSpPr/>
          <p:nvPr>
            <p:ph idx="19" type="pic"/>
          </p:nvPr>
        </p:nvSpPr>
        <p:spPr>
          <a:xfrm>
            <a:off x="3191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23"/>
          <p:cNvSpPr/>
          <p:nvPr>
            <p:ph idx="20" type="pic"/>
          </p:nvPr>
        </p:nvSpPr>
        <p:spPr>
          <a:xfrm>
            <a:off x="6092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3"/>
          <p:cNvSpPr/>
          <p:nvPr>
            <p:ph idx="21" type="pic"/>
          </p:nvPr>
        </p:nvSpPr>
        <p:spPr>
          <a:xfrm>
            <a:off x="6092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3"/>
          <p:cNvSpPr txBox="1"/>
          <p:nvPr>
            <p:ph idx="2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idx="2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body text">
  <p:cSld name="CUSTOM_2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/>
          <p:nvPr>
            <p:ph idx="2" type="pic"/>
          </p:nvPr>
        </p:nvSpPr>
        <p:spPr>
          <a:xfrm>
            <a:off x="3186000" y="3242875"/>
            <a:ext cx="27981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4"/>
          <p:cNvSpPr/>
          <p:nvPr>
            <p:ph idx="3" type="pic"/>
          </p:nvPr>
        </p:nvSpPr>
        <p:spPr>
          <a:xfrm>
            <a:off x="5984100" y="3242875"/>
            <a:ext cx="14406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4"/>
          <p:cNvSpPr/>
          <p:nvPr>
            <p:ph idx="4" type="pic"/>
          </p:nvPr>
        </p:nvSpPr>
        <p:spPr>
          <a:xfrm>
            <a:off x="7412150" y="1440350"/>
            <a:ext cx="1441500" cy="32430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4"/>
          <p:cNvSpPr/>
          <p:nvPr>
            <p:ph idx="5" type="pic"/>
          </p:nvPr>
        </p:nvSpPr>
        <p:spPr>
          <a:xfrm>
            <a:off x="7412150" y="0"/>
            <a:ext cx="14415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24"/>
          <p:cNvSpPr/>
          <p:nvPr>
            <p:ph idx="6" type="pic"/>
          </p:nvPr>
        </p:nvSpPr>
        <p:spPr>
          <a:xfrm>
            <a:off x="3184850" y="0"/>
            <a:ext cx="4227300" cy="32430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24"/>
          <p:cNvSpPr txBox="1"/>
          <p:nvPr>
            <p:ph idx="7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4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9" type="title"/>
          </p:nvPr>
        </p:nvSpPr>
        <p:spPr>
          <a:xfrm>
            <a:off x="283850" y="285900"/>
            <a:ext cx="27732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24"/>
          <p:cNvSpPr txBox="1"/>
          <p:nvPr>
            <p:ph idx="1" type="body"/>
          </p:nvPr>
        </p:nvSpPr>
        <p:spPr>
          <a:xfrm>
            <a:off x="283850" y="2636275"/>
            <a:ext cx="2767200" cy="204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4">
    <p:bg>
      <p:bgPr>
        <a:solidFill>
          <a:schemeClr val="accen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5283375" y="285900"/>
            <a:ext cx="3573485" cy="3573485"/>
          </a:xfrm>
          <a:custGeom>
            <a:rect b="b" l="l" r="r" t="t"/>
            <a:pathLst>
              <a:path extrusionOk="0" h="32645" w="32645">
                <a:moveTo>
                  <a:pt x="2512" y="0"/>
                </a:moveTo>
                <a:lnTo>
                  <a:pt x="2512" y="5023"/>
                </a:lnTo>
                <a:lnTo>
                  <a:pt x="24107" y="5023"/>
                </a:lnTo>
                <a:lnTo>
                  <a:pt x="1" y="29129"/>
                </a:lnTo>
                <a:lnTo>
                  <a:pt x="3516" y="32644"/>
                </a:lnTo>
                <a:lnTo>
                  <a:pt x="27623" y="8538"/>
                </a:lnTo>
                <a:lnTo>
                  <a:pt x="27623" y="30133"/>
                </a:lnTo>
                <a:lnTo>
                  <a:pt x="32645" y="30133"/>
                </a:lnTo>
                <a:lnTo>
                  <a:pt x="326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283850" y="224410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53" name="Google Shape;253;p2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4" type="title"/>
          </p:nvPr>
        </p:nvSpPr>
        <p:spPr>
          <a:xfrm>
            <a:off x="288625" y="4778975"/>
            <a:ext cx="42273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" name="Google Shape;25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8" name="Google Shape;27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" name="Google Shape;27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9" name="Google Shape;289;p3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0" name="Google Shape;290;p3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1" name="Google Shape;291;p3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3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3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6" name="Google Shape;306;p4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08" name="Google Shape;308;p4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4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4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1" name="Google Shape;311;p4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1_1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283850" y="4683734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4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8" name="Google Shape;318;p4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0" name="Google Shape;320;p4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1" name="Google Shape;321;p4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7" name="Google Shape;327;p4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0" name="Google Shape;33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2" name="Google Shape;332;p4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4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8" name="Google Shape;338;p4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0" name="Google Shape;34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4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3" name="Google Shape;343;p4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4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6"/>
          <p:cNvCxnSpPr/>
          <p:nvPr/>
        </p:nvCxnSpPr>
        <p:spPr>
          <a:xfrm>
            <a:off x="283850" y="4683725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6"/>
          <p:cNvSpPr txBox="1"/>
          <p:nvPr>
            <p:ph type="title"/>
          </p:nvPr>
        </p:nvSpPr>
        <p:spPr>
          <a:xfrm>
            <a:off x="283850" y="230676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6214200" y="3602000"/>
            <a:ext cx="23865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6"/>
          <p:cNvSpPr/>
          <p:nvPr>
            <p:ph idx="4" type="pic"/>
          </p:nvPr>
        </p:nvSpPr>
        <p:spPr>
          <a:xfrm>
            <a:off x="4629750" y="3386700"/>
            <a:ext cx="1328400" cy="129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3">
  <p:cSld name="BLANK_3_1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186050" y="288625"/>
            <a:ext cx="5670900" cy="29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499026" y="558338"/>
            <a:ext cx="5044948" cy="2389773"/>
          </a:xfrm>
          <a:custGeom>
            <a:rect b="b" l="l" r="r" t="t"/>
            <a:pathLst>
              <a:path extrusionOk="0" h="22601" w="47712">
                <a:moveTo>
                  <a:pt x="36474" y="1"/>
                </a:moveTo>
                <a:lnTo>
                  <a:pt x="32896" y="3516"/>
                </a:lnTo>
                <a:lnTo>
                  <a:pt x="38106" y="8789"/>
                </a:lnTo>
                <a:lnTo>
                  <a:pt x="1" y="8789"/>
                </a:lnTo>
                <a:lnTo>
                  <a:pt x="1" y="13812"/>
                </a:lnTo>
                <a:lnTo>
                  <a:pt x="38106" y="13812"/>
                </a:lnTo>
                <a:lnTo>
                  <a:pt x="32833" y="19085"/>
                </a:lnTo>
                <a:lnTo>
                  <a:pt x="36411" y="22600"/>
                </a:lnTo>
                <a:lnTo>
                  <a:pt x="47711" y="11300"/>
                </a:lnTo>
                <a:lnTo>
                  <a:pt x="3647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4">
  <p:cSld name="BLANK_3_1_1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>
            <p:ph idx="4" type="pic"/>
          </p:nvPr>
        </p:nvSpPr>
        <p:spPr>
          <a:xfrm>
            <a:off x="3185700" y="291263"/>
            <a:ext cx="5671200" cy="4387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5">
  <p:cSld name="BLANK_1_1_1_1_1_1_1_1_1_1_1_2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283850" y="285900"/>
            <a:ext cx="4227600" cy="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0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subTitle"/>
          </p:nvPr>
        </p:nvSpPr>
        <p:spPr>
          <a:xfrm>
            <a:off x="1125100" y="2345400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4" type="subTitle"/>
          </p:nvPr>
        </p:nvSpPr>
        <p:spPr>
          <a:xfrm flipH="1">
            <a:off x="6801950" y="2345400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5" type="subTitle"/>
          </p:nvPr>
        </p:nvSpPr>
        <p:spPr>
          <a:xfrm>
            <a:off x="1125100" y="1555600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6" type="subTitle"/>
          </p:nvPr>
        </p:nvSpPr>
        <p:spPr>
          <a:xfrm flipH="1">
            <a:off x="6801950" y="1555600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7" type="subTitle"/>
          </p:nvPr>
        </p:nvSpPr>
        <p:spPr>
          <a:xfrm>
            <a:off x="1125100" y="3123163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8" type="subTitle"/>
          </p:nvPr>
        </p:nvSpPr>
        <p:spPr>
          <a:xfrm flipH="1">
            <a:off x="6801950" y="3123163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9" type="subTitle"/>
          </p:nvPr>
        </p:nvSpPr>
        <p:spPr>
          <a:xfrm>
            <a:off x="1125100" y="3902913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3" type="subTitle"/>
          </p:nvPr>
        </p:nvSpPr>
        <p:spPr>
          <a:xfrm flipH="1">
            <a:off x="6801950" y="3902913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84850" y="1555575"/>
            <a:ext cx="5710500" cy="28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288625" y="4778975"/>
            <a:ext cx="42273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5" type="body"/>
          </p:nvPr>
        </p:nvSpPr>
        <p:spPr>
          <a:xfrm>
            <a:off x="4239825" y="1398125"/>
            <a:ext cx="36489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79">
          <p15:clr>
            <a:srgbClr val="E46962"/>
          </p15:clr>
        </p15:guide>
        <p15:guide id="2" pos="179">
          <p15:clr>
            <a:srgbClr val="E46962"/>
          </p15:clr>
        </p15:guide>
        <p15:guide id="3" orient="horz" pos="180">
          <p15:clr>
            <a:srgbClr val="E46962"/>
          </p15:clr>
        </p15:guide>
        <p15:guide id="4" orient="horz" pos="3060">
          <p15:clr>
            <a:srgbClr val="E46962"/>
          </p15:clr>
        </p15:guide>
        <p15:guide id="5" pos="2842">
          <p15:clr>
            <a:srgbClr val="E46962"/>
          </p15:clr>
        </p15:guide>
        <p15:guide id="6" pos="2916">
          <p15:clr>
            <a:srgbClr val="E46962"/>
          </p15:clr>
        </p15:guide>
        <p15:guide id="7" pos="1474">
          <p15:clr>
            <a:srgbClr val="E46962"/>
          </p15:clr>
        </p15:guide>
        <p15:guide id="8" pos="1548">
          <p15:clr>
            <a:srgbClr val="E46962"/>
          </p15:clr>
        </p15:guide>
        <p15:guide id="9" pos="4211">
          <p15:clr>
            <a:srgbClr val="E46962"/>
          </p15:clr>
        </p15:guide>
        <p15:guide id="10" pos="4285">
          <p15:clr>
            <a:srgbClr val="E46962"/>
          </p15:clr>
        </p15:guide>
        <p15:guide id="11" pos="3753">
          <p15:clr>
            <a:srgbClr val="E46962"/>
          </p15:clr>
        </p15:guide>
        <p15:guide id="12" pos="3834">
          <p15:clr>
            <a:srgbClr val="E46962"/>
          </p15:clr>
        </p15:guide>
        <p15:guide id="13" pos="1926">
          <p15:clr>
            <a:srgbClr val="E46962"/>
          </p15:clr>
        </p15:guide>
        <p15:guide id="14" pos="2007">
          <p15:clr>
            <a:srgbClr val="E46962"/>
          </p15:clr>
        </p15:guide>
        <p15:guide id="15" orient="horz" pos="299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907">
          <p15:clr>
            <a:srgbClr val="E46962"/>
          </p15:clr>
        </p15:guide>
        <p15:guide id="18" orient="horz" pos="980">
          <p15:clr>
            <a:srgbClr val="E46962"/>
          </p15:clr>
        </p15:guide>
        <p15:guide id="19" orient="horz" pos="1588">
          <p15:clr>
            <a:srgbClr val="E46962"/>
          </p15:clr>
        </p15:guide>
        <p15:guide id="20" orient="horz" pos="1661">
          <p15:clr>
            <a:srgbClr val="E46962"/>
          </p15:clr>
        </p15:guide>
        <p15:guide id="21" orient="horz" pos="2269">
          <p15:clr>
            <a:srgbClr val="E46962"/>
          </p15:clr>
        </p15:guide>
        <p15:guide id="22" orient="horz" pos="2341">
          <p15:clr>
            <a:srgbClr val="E46962"/>
          </p15:clr>
        </p15:guide>
        <p15:guide id="23" orient="horz" pos="301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47"/>
          <p:cNvCxnSpPr/>
          <p:nvPr/>
        </p:nvCxnSpPr>
        <p:spPr>
          <a:xfrm>
            <a:off x="283850" y="1467534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7"/>
          <p:cNvCxnSpPr/>
          <p:nvPr/>
        </p:nvCxnSpPr>
        <p:spPr>
          <a:xfrm>
            <a:off x="283850" y="829634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47"/>
          <p:cNvSpPr txBox="1"/>
          <p:nvPr>
            <p:ph type="title"/>
          </p:nvPr>
        </p:nvSpPr>
        <p:spPr>
          <a:xfrm>
            <a:off x="283850" y="224410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Adaptive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high schools</a:t>
            </a:r>
            <a:endParaRPr/>
          </a:p>
        </p:txBody>
      </p:sp>
      <p:cxnSp>
        <p:nvCxnSpPr>
          <p:cNvPr id="365" name="Google Shape;365;p47"/>
          <p:cNvCxnSpPr/>
          <p:nvPr/>
        </p:nvCxnSpPr>
        <p:spPr>
          <a:xfrm>
            <a:off x="283850" y="4683734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47"/>
          <p:cNvSpPr txBox="1"/>
          <p:nvPr/>
        </p:nvSpPr>
        <p:spPr>
          <a:xfrm>
            <a:off x="253106" y="1598737"/>
            <a:ext cx="7932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Azra Kurić 20113, Tarik Agić 20108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48"/>
          <p:cNvCxnSpPr/>
          <p:nvPr/>
        </p:nvCxnSpPr>
        <p:spPr>
          <a:xfrm>
            <a:off x="283850" y="1555584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48"/>
          <p:cNvSpPr txBox="1"/>
          <p:nvPr>
            <p:ph type="title"/>
          </p:nvPr>
        </p:nvSpPr>
        <p:spPr>
          <a:xfrm>
            <a:off x="283850" y="285900"/>
            <a:ext cx="4227600" cy="193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objective</a:t>
            </a:r>
            <a:endParaRPr/>
          </a:p>
        </p:txBody>
      </p:sp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48"/>
          <p:cNvSpPr txBox="1"/>
          <p:nvPr>
            <p:ph idx="5" type="subTitle"/>
          </p:nvPr>
        </p:nvSpPr>
        <p:spPr>
          <a:xfrm>
            <a:off x="297818" y="1584350"/>
            <a:ext cx="7578900" cy="233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Develop an adaptive learning system to personalize math learning for high school students</a:t>
            </a:r>
            <a:r>
              <a:rPr lang="en"/>
              <a:t> using knowledge tracing and recommendation models.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9"/>
          <p:cNvSpPr txBox="1"/>
          <p:nvPr>
            <p:ph type="title"/>
          </p:nvPr>
        </p:nvSpPr>
        <p:spPr>
          <a:xfrm>
            <a:off x="283850" y="285900"/>
            <a:ext cx="5674200" cy="9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description of our current work</a:t>
            </a:r>
            <a:endParaRPr/>
          </a:p>
        </p:txBody>
      </p:sp>
      <p:sp>
        <p:nvSpPr>
          <p:cNvPr id="381" name="Google Shape;381;p49"/>
          <p:cNvSpPr txBox="1"/>
          <p:nvPr>
            <p:ph idx="1" type="body"/>
          </p:nvPr>
        </p:nvSpPr>
        <p:spPr>
          <a:xfrm>
            <a:off x="24574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Focused on </a:t>
            </a:r>
            <a:r>
              <a:rPr lang="en"/>
              <a:t>the thorough and detailed </a:t>
            </a:r>
            <a:r>
              <a:rPr b="1" lang="en"/>
              <a:t>literature review </a:t>
            </a:r>
            <a:r>
              <a:rPr lang="en"/>
              <a:t>and </a:t>
            </a:r>
            <a:r>
              <a:rPr b="1" lang="en"/>
              <a:t>understanding </a:t>
            </a:r>
            <a:r>
              <a:rPr lang="en"/>
              <a:t>of the topic.</a:t>
            </a:r>
            <a:endParaRPr/>
          </a:p>
        </p:txBody>
      </p:sp>
      <p:sp>
        <p:nvSpPr>
          <p:cNvPr id="382" name="Google Shape;382;p49"/>
          <p:cNvSpPr txBox="1"/>
          <p:nvPr>
            <p:ph idx="4" type="body"/>
          </p:nvPr>
        </p:nvSpPr>
        <p:spPr>
          <a:xfrm>
            <a:off x="46297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the datasets: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ASSISTments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EDM Cup 2013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EdNet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9"/>
          <p:cNvSpPr txBox="1"/>
          <p:nvPr>
            <p:ph idx="5" type="body"/>
          </p:nvPr>
        </p:nvSpPr>
        <p:spPr>
          <a:xfrm>
            <a:off x="6802050" y="3716975"/>
            <a:ext cx="20547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</a:t>
            </a:r>
            <a:r>
              <a:rPr lang="en"/>
              <a:t>the models: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Bayesian KT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Random Forest/GBM</a:t>
            </a:r>
            <a:endParaRPr/>
          </a:p>
        </p:txBody>
      </p:sp>
      <p:sp>
        <p:nvSpPr>
          <p:cNvPr id="384" name="Google Shape;384;p49"/>
          <p:cNvSpPr/>
          <p:nvPr/>
        </p:nvSpPr>
        <p:spPr>
          <a:xfrm>
            <a:off x="2456701" y="3100825"/>
            <a:ext cx="493800" cy="49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49"/>
          <p:cNvSpPr/>
          <p:nvPr/>
        </p:nvSpPr>
        <p:spPr>
          <a:xfrm>
            <a:off x="4655042" y="3100836"/>
            <a:ext cx="493800" cy="49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49"/>
          <p:cNvSpPr/>
          <p:nvPr/>
        </p:nvSpPr>
        <p:spPr>
          <a:xfrm>
            <a:off x="6801409" y="3100825"/>
            <a:ext cx="493800" cy="49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7" name="Google Shape;387;p49"/>
          <p:cNvCxnSpPr/>
          <p:nvPr/>
        </p:nvCxnSpPr>
        <p:spPr>
          <a:xfrm>
            <a:off x="283850" y="2910150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9"/>
          <p:cNvCxnSpPr/>
          <p:nvPr/>
        </p:nvCxnSpPr>
        <p:spPr>
          <a:xfrm>
            <a:off x="283850" y="4683725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50"/>
          <p:cNvSpPr txBox="1"/>
          <p:nvPr>
            <p:ph type="title"/>
          </p:nvPr>
        </p:nvSpPr>
        <p:spPr>
          <a:xfrm>
            <a:off x="283850" y="285900"/>
            <a:ext cx="4227300" cy="2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95" name="Google Shape;395;p50"/>
          <p:cNvSpPr txBox="1"/>
          <p:nvPr>
            <p:ph idx="4" type="subTitle"/>
          </p:nvPr>
        </p:nvSpPr>
        <p:spPr>
          <a:xfrm>
            <a:off x="28862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396" name="Google Shape;396;p50"/>
          <p:cNvSpPr txBox="1"/>
          <p:nvPr>
            <p:ph idx="6" type="subTitle"/>
          </p:nvPr>
        </p:nvSpPr>
        <p:spPr>
          <a:xfrm>
            <a:off x="245670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Step 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7" name="Google Shape;397;p50"/>
          <p:cNvSpPr txBox="1"/>
          <p:nvPr>
            <p:ph idx="8" type="subTitle"/>
          </p:nvPr>
        </p:nvSpPr>
        <p:spPr>
          <a:xfrm>
            <a:off x="462937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398" name="Google Shape;398;p50"/>
          <p:cNvSpPr txBox="1"/>
          <p:nvPr>
            <p:ph idx="13" type="subTitle"/>
          </p:nvPr>
        </p:nvSpPr>
        <p:spPr>
          <a:xfrm>
            <a:off x="680205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cxnSp>
        <p:nvCxnSpPr>
          <p:cNvPr id="399" name="Google Shape;399;p50"/>
          <p:cNvCxnSpPr/>
          <p:nvPr/>
        </p:nvCxnSpPr>
        <p:spPr>
          <a:xfrm>
            <a:off x="283839" y="2634200"/>
            <a:ext cx="8575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50"/>
          <p:cNvSpPr/>
          <p:nvPr/>
        </p:nvSpPr>
        <p:spPr>
          <a:xfrm>
            <a:off x="2482970" y="2598250"/>
            <a:ext cx="72000" cy="7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50"/>
          <p:cNvSpPr/>
          <p:nvPr/>
        </p:nvSpPr>
        <p:spPr>
          <a:xfrm>
            <a:off x="269320" y="2598250"/>
            <a:ext cx="72000" cy="7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50"/>
          <p:cNvSpPr/>
          <p:nvPr/>
        </p:nvSpPr>
        <p:spPr>
          <a:xfrm>
            <a:off x="4682107" y="2598250"/>
            <a:ext cx="72000" cy="7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50"/>
          <p:cNvSpPr/>
          <p:nvPr/>
        </p:nvSpPr>
        <p:spPr>
          <a:xfrm>
            <a:off x="6877475" y="2598250"/>
            <a:ext cx="72000" cy="7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4" name="Google Shape;404;p50"/>
          <p:cNvSpPr/>
          <p:nvPr/>
        </p:nvSpPr>
        <p:spPr>
          <a:xfrm>
            <a:off x="8787307" y="2598250"/>
            <a:ext cx="72000" cy="7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5" name="Google Shape;405;p50"/>
          <p:cNvSpPr txBox="1"/>
          <p:nvPr/>
        </p:nvSpPr>
        <p:spPr>
          <a:xfrm>
            <a:off x="288625" y="2891825"/>
            <a:ext cx="20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2372" lvl="0" marL="23774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→"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Problem understanding &amp; Literature Review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82372" lvl="0" marL="23774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→"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Datasets &amp; Models selection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6" name="Google Shape;406;p50"/>
          <p:cNvSpPr txBox="1"/>
          <p:nvPr/>
        </p:nvSpPr>
        <p:spPr>
          <a:xfrm>
            <a:off x="2456700" y="2891825"/>
            <a:ext cx="2050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82372" lvl="0" marL="23774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→"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 Deployment &amp; Training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7" name="Google Shape;407;p50"/>
          <p:cNvSpPr txBox="1"/>
          <p:nvPr/>
        </p:nvSpPr>
        <p:spPr>
          <a:xfrm>
            <a:off x="4629375" y="2891825"/>
            <a:ext cx="2050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→"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 Evaluation &amp; Interpretation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50"/>
          <p:cNvSpPr txBox="1"/>
          <p:nvPr/>
        </p:nvSpPr>
        <p:spPr>
          <a:xfrm>
            <a:off x="6802050" y="2891825"/>
            <a:ext cx="2050800" cy="15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→"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Application / Prototype Development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9" name="Google Shape;409;p50"/>
          <p:cNvCxnSpPr/>
          <p:nvPr/>
        </p:nvCxnSpPr>
        <p:spPr>
          <a:xfrm>
            <a:off x="283850" y="4683725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51"/>
          <p:cNvCxnSpPr/>
          <p:nvPr/>
        </p:nvCxnSpPr>
        <p:spPr>
          <a:xfrm>
            <a:off x="283850" y="285900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51"/>
          <p:cNvCxnSpPr/>
          <p:nvPr/>
        </p:nvCxnSpPr>
        <p:spPr>
          <a:xfrm>
            <a:off x="283850" y="4683725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A colorful metro station. " id="416" name="Google Shape;416;p51"/>
          <p:cNvPicPr preferRelativeResize="0"/>
          <p:nvPr/>
        </p:nvPicPr>
        <p:blipFill rotWithShape="1">
          <a:blip r:embed="rId3">
            <a:alphaModFix/>
          </a:blip>
          <a:srcRect b="17502" l="33279" r="0" t="5020"/>
          <a:stretch/>
        </p:blipFill>
        <p:spPr>
          <a:xfrm>
            <a:off x="3185700" y="290550"/>
            <a:ext cx="5670799" cy="438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1"/>
          <p:cNvSpPr/>
          <p:nvPr/>
        </p:nvSpPr>
        <p:spPr>
          <a:xfrm>
            <a:off x="4266841" y="720595"/>
            <a:ext cx="3508516" cy="3528434"/>
          </a:xfrm>
          <a:custGeom>
            <a:rect b="b" l="l" r="r" t="t"/>
            <a:pathLst>
              <a:path extrusionOk="0" h="55244" w="54930">
                <a:moveTo>
                  <a:pt x="28815" y="0"/>
                </a:moveTo>
                <a:lnTo>
                  <a:pt x="27810" y="63"/>
                </a:lnTo>
                <a:lnTo>
                  <a:pt x="26806" y="188"/>
                </a:lnTo>
                <a:lnTo>
                  <a:pt x="25801" y="314"/>
                </a:lnTo>
                <a:lnTo>
                  <a:pt x="24860" y="502"/>
                </a:lnTo>
                <a:lnTo>
                  <a:pt x="23855" y="691"/>
                </a:lnTo>
                <a:lnTo>
                  <a:pt x="22914" y="942"/>
                </a:lnTo>
                <a:lnTo>
                  <a:pt x="21972" y="1256"/>
                </a:lnTo>
                <a:lnTo>
                  <a:pt x="20152" y="1946"/>
                </a:lnTo>
                <a:lnTo>
                  <a:pt x="18457" y="2762"/>
                </a:lnTo>
                <a:lnTo>
                  <a:pt x="16762" y="3641"/>
                </a:lnTo>
                <a:lnTo>
                  <a:pt x="15129" y="4708"/>
                </a:lnTo>
                <a:lnTo>
                  <a:pt x="17640" y="9103"/>
                </a:lnTo>
                <a:lnTo>
                  <a:pt x="18959" y="8161"/>
                </a:lnTo>
                <a:lnTo>
                  <a:pt x="20340" y="7345"/>
                </a:lnTo>
                <a:lnTo>
                  <a:pt x="21784" y="6655"/>
                </a:lnTo>
                <a:lnTo>
                  <a:pt x="23290" y="6090"/>
                </a:lnTo>
                <a:lnTo>
                  <a:pt x="24860" y="5587"/>
                </a:lnTo>
                <a:lnTo>
                  <a:pt x="26492" y="5273"/>
                </a:lnTo>
                <a:lnTo>
                  <a:pt x="28124" y="5085"/>
                </a:lnTo>
                <a:lnTo>
                  <a:pt x="29819" y="5022"/>
                </a:lnTo>
                <a:lnTo>
                  <a:pt x="30949" y="5022"/>
                </a:lnTo>
                <a:lnTo>
                  <a:pt x="32079" y="5148"/>
                </a:lnTo>
                <a:lnTo>
                  <a:pt x="33209" y="5273"/>
                </a:lnTo>
                <a:lnTo>
                  <a:pt x="34276" y="5525"/>
                </a:lnTo>
                <a:lnTo>
                  <a:pt x="35344" y="5776"/>
                </a:lnTo>
                <a:lnTo>
                  <a:pt x="36411" y="6152"/>
                </a:lnTo>
                <a:lnTo>
                  <a:pt x="37478" y="6529"/>
                </a:lnTo>
                <a:lnTo>
                  <a:pt x="38482" y="6968"/>
                </a:lnTo>
                <a:lnTo>
                  <a:pt x="39487" y="7533"/>
                </a:lnTo>
                <a:lnTo>
                  <a:pt x="40491" y="8098"/>
                </a:lnTo>
                <a:lnTo>
                  <a:pt x="41370" y="8726"/>
                </a:lnTo>
                <a:lnTo>
                  <a:pt x="42312" y="9354"/>
                </a:lnTo>
                <a:lnTo>
                  <a:pt x="43128" y="10107"/>
                </a:lnTo>
                <a:lnTo>
                  <a:pt x="43944" y="10861"/>
                </a:lnTo>
                <a:lnTo>
                  <a:pt x="44760" y="11677"/>
                </a:lnTo>
                <a:lnTo>
                  <a:pt x="45451" y="12556"/>
                </a:lnTo>
                <a:lnTo>
                  <a:pt x="38608" y="12556"/>
                </a:lnTo>
                <a:lnTo>
                  <a:pt x="38608" y="17578"/>
                </a:lnTo>
                <a:lnTo>
                  <a:pt x="52419" y="17578"/>
                </a:lnTo>
                <a:lnTo>
                  <a:pt x="52419" y="3767"/>
                </a:lnTo>
                <a:lnTo>
                  <a:pt x="47397" y="3767"/>
                </a:lnTo>
                <a:lnTo>
                  <a:pt x="47397" y="7220"/>
                </a:lnTo>
                <a:lnTo>
                  <a:pt x="46518" y="6341"/>
                </a:lnTo>
                <a:lnTo>
                  <a:pt x="45576" y="5525"/>
                </a:lnTo>
                <a:lnTo>
                  <a:pt x="44572" y="4834"/>
                </a:lnTo>
                <a:lnTo>
                  <a:pt x="43630" y="4081"/>
                </a:lnTo>
                <a:lnTo>
                  <a:pt x="42563" y="3453"/>
                </a:lnTo>
                <a:lnTo>
                  <a:pt x="41496" y="2888"/>
                </a:lnTo>
                <a:lnTo>
                  <a:pt x="40429" y="2323"/>
                </a:lnTo>
                <a:lnTo>
                  <a:pt x="39299" y="1821"/>
                </a:lnTo>
                <a:lnTo>
                  <a:pt x="38169" y="1381"/>
                </a:lnTo>
                <a:lnTo>
                  <a:pt x="37039" y="1005"/>
                </a:lnTo>
                <a:lnTo>
                  <a:pt x="35846" y="691"/>
                </a:lnTo>
                <a:lnTo>
                  <a:pt x="34716" y="440"/>
                </a:lnTo>
                <a:lnTo>
                  <a:pt x="33523" y="251"/>
                </a:lnTo>
                <a:lnTo>
                  <a:pt x="32268" y="126"/>
                </a:lnTo>
                <a:lnTo>
                  <a:pt x="31075" y="0"/>
                </a:lnTo>
                <a:close/>
                <a:moveTo>
                  <a:pt x="11991" y="9354"/>
                </a:moveTo>
                <a:lnTo>
                  <a:pt x="0" y="16259"/>
                </a:lnTo>
                <a:lnTo>
                  <a:pt x="2511" y="20591"/>
                </a:lnTo>
                <a:lnTo>
                  <a:pt x="5399" y="18896"/>
                </a:lnTo>
                <a:lnTo>
                  <a:pt x="5399" y="18896"/>
                </a:lnTo>
                <a:lnTo>
                  <a:pt x="5085" y="20403"/>
                </a:lnTo>
                <a:lnTo>
                  <a:pt x="4897" y="21972"/>
                </a:lnTo>
                <a:lnTo>
                  <a:pt x="4771" y="23542"/>
                </a:lnTo>
                <a:lnTo>
                  <a:pt x="4708" y="25174"/>
                </a:lnTo>
                <a:lnTo>
                  <a:pt x="4771" y="27057"/>
                </a:lnTo>
                <a:lnTo>
                  <a:pt x="4960" y="28878"/>
                </a:lnTo>
                <a:lnTo>
                  <a:pt x="5273" y="30698"/>
                </a:lnTo>
                <a:lnTo>
                  <a:pt x="5776" y="32456"/>
                </a:lnTo>
                <a:lnTo>
                  <a:pt x="6341" y="34151"/>
                </a:lnTo>
                <a:lnTo>
                  <a:pt x="7031" y="35783"/>
                </a:lnTo>
                <a:lnTo>
                  <a:pt x="7847" y="37353"/>
                </a:lnTo>
                <a:lnTo>
                  <a:pt x="8789" y="38922"/>
                </a:lnTo>
                <a:lnTo>
                  <a:pt x="9856" y="40366"/>
                </a:lnTo>
                <a:lnTo>
                  <a:pt x="10986" y="41747"/>
                </a:lnTo>
                <a:lnTo>
                  <a:pt x="12242" y="43065"/>
                </a:lnTo>
                <a:lnTo>
                  <a:pt x="13497" y="44258"/>
                </a:lnTo>
                <a:lnTo>
                  <a:pt x="14878" y="45325"/>
                </a:lnTo>
                <a:lnTo>
                  <a:pt x="16322" y="46330"/>
                </a:lnTo>
                <a:lnTo>
                  <a:pt x="17829" y="47209"/>
                </a:lnTo>
                <a:lnTo>
                  <a:pt x="19398" y="48025"/>
                </a:lnTo>
                <a:lnTo>
                  <a:pt x="21909" y="43630"/>
                </a:lnTo>
                <a:lnTo>
                  <a:pt x="20591" y="43002"/>
                </a:lnTo>
                <a:lnTo>
                  <a:pt x="19335" y="42249"/>
                </a:lnTo>
                <a:lnTo>
                  <a:pt x="18080" y="41433"/>
                </a:lnTo>
                <a:lnTo>
                  <a:pt x="16950" y="40554"/>
                </a:lnTo>
                <a:lnTo>
                  <a:pt x="15883" y="39613"/>
                </a:lnTo>
                <a:lnTo>
                  <a:pt x="14878" y="38545"/>
                </a:lnTo>
                <a:lnTo>
                  <a:pt x="13937" y="37478"/>
                </a:lnTo>
                <a:lnTo>
                  <a:pt x="13058" y="36223"/>
                </a:lnTo>
                <a:lnTo>
                  <a:pt x="12304" y="34967"/>
                </a:lnTo>
                <a:lnTo>
                  <a:pt x="11614" y="33649"/>
                </a:lnTo>
                <a:lnTo>
                  <a:pt x="11049" y="32330"/>
                </a:lnTo>
                <a:lnTo>
                  <a:pt x="10609" y="30949"/>
                </a:lnTo>
                <a:lnTo>
                  <a:pt x="10233" y="29568"/>
                </a:lnTo>
                <a:lnTo>
                  <a:pt x="9982" y="28124"/>
                </a:lnTo>
                <a:lnTo>
                  <a:pt x="9793" y="26680"/>
                </a:lnTo>
                <a:lnTo>
                  <a:pt x="9731" y="25174"/>
                </a:lnTo>
                <a:lnTo>
                  <a:pt x="9793" y="24169"/>
                </a:lnTo>
                <a:lnTo>
                  <a:pt x="9856" y="23228"/>
                </a:lnTo>
                <a:lnTo>
                  <a:pt x="9919" y="22286"/>
                </a:lnTo>
                <a:lnTo>
                  <a:pt x="10107" y="21407"/>
                </a:lnTo>
                <a:lnTo>
                  <a:pt x="10296" y="20465"/>
                </a:lnTo>
                <a:lnTo>
                  <a:pt x="10547" y="19587"/>
                </a:lnTo>
                <a:lnTo>
                  <a:pt x="10798" y="18708"/>
                </a:lnTo>
                <a:lnTo>
                  <a:pt x="11112" y="17892"/>
                </a:lnTo>
                <a:lnTo>
                  <a:pt x="14502" y="23793"/>
                </a:lnTo>
                <a:lnTo>
                  <a:pt x="18896" y="21282"/>
                </a:lnTo>
                <a:lnTo>
                  <a:pt x="11991" y="9354"/>
                </a:lnTo>
                <a:close/>
                <a:moveTo>
                  <a:pt x="49720" y="22600"/>
                </a:moveTo>
                <a:lnTo>
                  <a:pt x="49845" y="23228"/>
                </a:lnTo>
                <a:lnTo>
                  <a:pt x="49908" y="23793"/>
                </a:lnTo>
                <a:lnTo>
                  <a:pt x="49908" y="25111"/>
                </a:lnTo>
                <a:lnTo>
                  <a:pt x="49908" y="26053"/>
                </a:lnTo>
                <a:lnTo>
                  <a:pt x="49845" y="26994"/>
                </a:lnTo>
                <a:lnTo>
                  <a:pt x="49782" y="27873"/>
                </a:lnTo>
                <a:lnTo>
                  <a:pt x="49594" y="28752"/>
                </a:lnTo>
                <a:lnTo>
                  <a:pt x="49468" y="29631"/>
                </a:lnTo>
                <a:lnTo>
                  <a:pt x="49217" y="30510"/>
                </a:lnTo>
                <a:lnTo>
                  <a:pt x="48966" y="31389"/>
                </a:lnTo>
                <a:lnTo>
                  <a:pt x="48715" y="32205"/>
                </a:lnTo>
                <a:lnTo>
                  <a:pt x="48338" y="33021"/>
                </a:lnTo>
                <a:lnTo>
                  <a:pt x="48025" y="33837"/>
                </a:lnTo>
                <a:lnTo>
                  <a:pt x="47585" y="34653"/>
                </a:lnTo>
                <a:lnTo>
                  <a:pt x="47146" y="35406"/>
                </a:lnTo>
                <a:lnTo>
                  <a:pt x="46706" y="36160"/>
                </a:lnTo>
                <a:lnTo>
                  <a:pt x="46141" y="36913"/>
                </a:lnTo>
                <a:lnTo>
                  <a:pt x="45576" y="37604"/>
                </a:lnTo>
                <a:lnTo>
                  <a:pt x="45011" y="38357"/>
                </a:lnTo>
                <a:lnTo>
                  <a:pt x="44383" y="39048"/>
                </a:lnTo>
                <a:lnTo>
                  <a:pt x="43756" y="39675"/>
                </a:lnTo>
                <a:lnTo>
                  <a:pt x="43065" y="40303"/>
                </a:lnTo>
                <a:lnTo>
                  <a:pt x="42375" y="40868"/>
                </a:lnTo>
                <a:lnTo>
                  <a:pt x="41684" y="41433"/>
                </a:lnTo>
                <a:lnTo>
                  <a:pt x="40931" y="41935"/>
                </a:lnTo>
                <a:lnTo>
                  <a:pt x="40240" y="42437"/>
                </a:lnTo>
                <a:lnTo>
                  <a:pt x="39424" y="42877"/>
                </a:lnTo>
                <a:lnTo>
                  <a:pt x="38671" y="43254"/>
                </a:lnTo>
                <a:lnTo>
                  <a:pt x="37855" y="43630"/>
                </a:lnTo>
                <a:lnTo>
                  <a:pt x="37039" y="43944"/>
                </a:lnTo>
                <a:lnTo>
                  <a:pt x="36222" y="44258"/>
                </a:lnTo>
                <a:lnTo>
                  <a:pt x="35344" y="44509"/>
                </a:lnTo>
                <a:lnTo>
                  <a:pt x="34465" y="44697"/>
                </a:lnTo>
                <a:lnTo>
                  <a:pt x="33586" y="44886"/>
                </a:lnTo>
                <a:lnTo>
                  <a:pt x="32644" y="45074"/>
                </a:lnTo>
                <a:lnTo>
                  <a:pt x="36222" y="38922"/>
                </a:lnTo>
                <a:lnTo>
                  <a:pt x="31891" y="36411"/>
                </a:lnTo>
                <a:lnTo>
                  <a:pt x="24985" y="48339"/>
                </a:lnTo>
                <a:lnTo>
                  <a:pt x="36976" y="55244"/>
                </a:lnTo>
                <a:lnTo>
                  <a:pt x="39487" y="50912"/>
                </a:lnTo>
                <a:lnTo>
                  <a:pt x="36725" y="49280"/>
                </a:lnTo>
                <a:lnTo>
                  <a:pt x="37729" y="48966"/>
                </a:lnTo>
                <a:lnTo>
                  <a:pt x="38734" y="48590"/>
                </a:lnTo>
                <a:lnTo>
                  <a:pt x="39675" y="48276"/>
                </a:lnTo>
                <a:lnTo>
                  <a:pt x="40617" y="47836"/>
                </a:lnTo>
                <a:lnTo>
                  <a:pt x="41496" y="47397"/>
                </a:lnTo>
                <a:lnTo>
                  <a:pt x="42375" y="46895"/>
                </a:lnTo>
                <a:lnTo>
                  <a:pt x="43253" y="46392"/>
                </a:lnTo>
                <a:lnTo>
                  <a:pt x="44070" y="45827"/>
                </a:lnTo>
                <a:lnTo>
                  <a:pt x="44886" y="45262"/>
                </a:lnTo>
                <a:lnTo>
                  <a:pt x="45702" y="44635"/>
                </a:lnTo>
                <a:lnTo>
                  <a:pt x="46455" y="44007"/>
                </a:lnTo>
                <a:lnTo>
                  <a:pt x="47208" y="43316"/>
                </a:lnTo>
                <a:lnTo>
                  <a:pt x="47899" y="42626"/>
                </a:lnTo>
                <a:lnTo>
                  <a:pt x="48590" y="41872"/>
                </a:lnTo>
                <a:lnTo>
                  <a:pt x="49280" y="41056"/>
                </a:lnTo>
                <a:lnTo>
                  <a:pt x="49908" y="40240"/>
                </a:lnTo>
                <a:lnTo>
                  <a:pt x="50536" y="39424"/>
                </a:lnTo>
                <a:lnTo>
                  <a:pt x="51101" y="38545"/>
                </a:lnTo>
                <a:lnTo>
                  <a:pt x="51603" y="37666"/>
                </a:lnTo>
                <a:lnTo>
                  <a:pt x="52105" y="36788"/>
                </a:lnTo>
                <a:lnTo>
                  <a:pt x="52544" y="35909"/>
                </a:lnTo>
                <a:lnTo>
                  <a:pt x="52984" y="34967"/>
                </a:lnTo>
                <a:lnTo>
                  <a:pt x="53361" y="34088"/>
                </a:lnTo>
                <a:lnTo>
                  <a:pt x="53674" y="33146"/>
                </a:lnTo>
                <a:lnTo>
                  <a:pt x="53988" y="32142"/>
                </a:lnTo>
                <a:lnTo>
                  <a:pt x="54239" y="31200"/>
                </a:lnTo>
                <a:lnTo>
                  <a:pt x="54428" y="30196"/>
                </a:lnTo>
                <a:lnTo>
                  <a:pt x="54616" y="29254"/>
                </a:lnTo>
                <a:lnTo>
                  <a:pt x="54742" y="28187"/>
                </a:lnTo>
                <a:lnTo>
                  <a:pt x="54867" y="27183"/>
                </a:lnTo>
                <a:lnTo>
                  <a:pt x="54930" y="26178"/>
                </a:lnTo>
                <a:lnTo>
                  <a:pt x="54930" y="25111"/>
                </a:lnTo>
                <a:lnTo>
                  <a:pt x="54930" y="23793"/>
                </a:lnTo>
                <a:lnTo>
                  <a:pt x="54804" y="22600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Businessman waiting in a metro station. " id="418" name="Google Shape;418;p51"/>
          <p:cNvPicPr preferRelativeResize="0"/>
          <p:nvPr/>
        </p:nvPicPr>
        <p:blipFill rotWithShape="1">
          <a:blip r:embed="rId4">
            <a:alphaModFix/>
          </a:blip>
          <a:srcRect b="18507" l="49548" r="16265" t="20288"/>
          <a:stretch/>
        </p:blipFill>
        <p:spPr>
          <a:xfrm>
            <a:off x="4568325" y="1155300"/>
            <a:ext cx="2905549" cy="346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51"/>
          <p:cNvCxnSpPr/>
          <p:nvPr/>
        </p:nvCxnSpPr>
        <p:spPr>
          <a:xfrm>
            <a:off x="283850" y="1116850"/>
            <a:ext cx="277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51"/>
          <p:cNvSpPr txBox="1"/>
          <p:nvPr/>
        </p:nvSpPr>
        <p:spPr>
          <a:xfrm>
            <a:off x="284850" y="1440575"/>
            <a:ext cx="2056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Any questions? Ask away!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51"/>
          <p:cNvSpPr txBox="1"/>
          <p:nvPr/>
        </p:nvSpPr>
        <p:spPr>
          <a:xfrm>
            <a:off x="284700" y="456375"/>
            <a:ext cx="20547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Q&amp;A</a:t>
            </a:r>
            <a:endParaRPr sz="6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51"/>
          <p:cNvSpPr txBox="1"/>
          <p:nvPr/>
        </p:nvSpPr>
        <p:spPr>
          <a:xfrm>
            <a:off x="8308150" y="4782125"/>
            <a:ext cx="5487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462975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608610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51"/>
          <p:cNvSpPr txBox="1"/>
          <p:nvPr/>
        </p:nvSpPr>
        <p:spPr>
          <a:xfrm>
            <a:off x="288625" y="4778975"/>
            <a:ext cx="4227300" cy="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26" name="Google Shape;426;p51"/>
          <p:cNvCxnSpPr/>
          <p:nvPr/>
        </p:nvCxnSpPr>
        <p:spPr>
          <a:xfrm>
            <a:off x="283850" y="3217775"/>
            <a:ext cx="277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ject timeline/workflow presentation | Style 2 | Subway">
  <a:themeElements>
    <a:clrScheme name="Simple Light">
      <a:dk1>
        <a:srgbClr val="FAFAFA"/>
      </a:dk1>
      <a:lt1>
        <a:srgbClr val="000000"/>
      </a:lt1>
      <a:dk2>
        <a:srgbClr val="F0EEE2"/>
      </a:dk2>
      <a:lt2>
        <a:srgbClr val="B7B7B7"/>
      </a:lt2>
      <a:accent1>
        <a:srgbClr val="FFDD04"/>
      </a:accent1>
      <a:accent2>
        <a:srgbClr val="FFEE9B"/>
      </a:accent2>
      <a:accent3>
        <a:srgbClr val="2443FF"/>
      </a:accent3>
      <a:accent4>
        <a:srgbClr val="92A1FF"/>
      </a:accent4>
      <a:accent5>
        <a:srgbClr val="F8992B"/>
      </a:accent5>
      <a:accent6>
        <a:srgbClr val="FDCC9C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